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-403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28921-B00F-45AC-9699-3CB3970AF3A7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81270-7B38-4AAF-9478-6DA7369DC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01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F989-CE1B-483E-8885-667A31C3FBCB}" type="datetime1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554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E76D-2BD2-43D6-B458-8166C7E08352}" type="datetime1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278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69913-5FF9-42A9-BDD2-1B5DA933F12B}" type="datetime1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4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4F8C-78A0-4815-A633-3A99B2591CE6}" type="datetime1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13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B98-B1E6-46DD-A884-4BF4F69B38FE}" type="datetime1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37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59F7A-8812-4C05-B8AD-898E428E4F15}" type="datetime1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3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9E7DA-5406-4604-AED0-43D4C9116DF5}" type="datetime1">
              <a:rPr lang="en-IN" smtClean="0"/>
              <a:t>07-03-2025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862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4710-02FA-45A4-983A-930E8F747B33}" type="datetime1">
              <a:rPr lang="en-IN" smtClean="0"/>
              <a:t>07-03-2025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80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0FAD-F617-4457-A93B-AD3425EBCABC}" type="datetime1">
              <a:rPr lang="en-IN" smtClean="0"/>
              <a:t>07-03-2025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21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CF0AA-E533-4379-9DA3-29893F4E1397}" type="datetime1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85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8C94D-C3E4-4AEB-AD73-BCABB1901CD6}" type="datetime1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5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C2DC-8292-4940-AE50-EA49090F254E}" type="datetime1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E6679-AAAC-4B46-A4FC-4C8CF841A2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24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Roboto" pitchFamily="2" charset="0"/>
                <a:ea typeface="Roboto" pitchFamily="2" charset="0"/>
              </a:rPr>
              <a:t>9 Ternary practice</a:t>
            </a:r>
            <a:endParaRPr lang="en-IN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9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CERA\SCRIMBA - Professional React Developer Specialization\Course 1 - Learn React\8 React State 02-State Management &amp; React Forms\9 Ternary practice\Images\Screenshot (499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CERA\SCRIMBA - Professional React Developer Specialization\Course 1 - Learn React\8 React State 02-State Management &amp; React Forms\9 Ternary practice\Images\Screenshot (499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CERA\SCRIMBA - Professional React Developer Specialization\Course 1 - Learn React\8 React State 02-State Management &amp; React Forms\9 Ternary practice\Images\Screenshot (499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CERA\SCRIMBA - Professional React Developer Specialization\Course 1 - Learn React\8 React State 02-State Management &amp; React Forms\9 Ternary practice\Images\Screenshot (499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CERA\SCRIMBA - Professional React Developer Specialization\Course 1 - Learn React\8 React State 02-State Management &amp; React Forms\9 Ternary practice\Images\Screenshot (500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CERA\SCRIMBA - Professional React Developer Specialization\Course 1 - Learn React\8 React State 02-State Management &amp; React Forms\9 Ternary practice\Images\Screenshot (500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CERA\SCRIMBA - Professional React Developer Specialization\Course 1 - Learn React\8 React State 02-State Management &amp; React Forms\9 Ternary practice\Images\Screenshot (500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CERA\SCRIMBA - Professional React Developer Specialization\Course 1 - Learn React\8 React State 02-State Management &amp; React Forms\9 Ternary practice\Images\Screenshot (500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CERA\SCRIMBA - Professional React Developer Specialization\Course 1 - Learn React\8 React State 02-State Management &amp; React Forms\9 Ternary practice\Images\Screenshot (500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CERA\SCRIMBA - Professional React Developer Specialization\Course 1 - Learn React\8 React State 02-State Management &amp; React Forms\9 Ternary practice\Images\Screenshot (500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915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 smtClean="0">
                <a:latin typeface="Roboto" pitchFamily="2" charset="0"/>
                <a:ea typeface="Roboto" pitchFamily="2" charset="0"/>
              </a:rPr>
              <a:t>Challenge</a:t>
            </a:r>
            <a:endParaRPr lang="en-IN" sz="2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22049"/>
            <a:ext cx="10515600" cy="50505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Roboto" pitchFamily="2" charset="0"/>
                <a:ea typeface="Roboto" pitchFamily="2" charset="0"/>
              </a:rPr>
              <a:t>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Replace </a:t>
            </a:r>
            <a:r>
              <a:rPr lang="en-US" sz="2000" dirty="0">
                <a:latin typeface="Roboto" pitchFamily="2" charset="0"/>
                <a:ea typeface="Roboto" pitchFamily="2" charset="0"/>
              </a:rPr>
              <a:t>the if/else below with a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ternary to </a:t>
            </a:r>
            <a:r>
              <a:rPr lang="en-US" sz="2000" dirty="0">
                <a:latin typeface="Roboto" pitchFamily="2" charset="0"/>
                <a:ea typeface="Roboto" pitchFamily="2" charset="0"/>
              </a:rPr>
              <a:t>determine the text that should display on the </a:t>
            </a:r>
            <a:r>
              <a:rPr lang="en-US" sz="2000" dirty="0" smtClean="0">
                <a:latin typeface="Roboto" pitchFamily="2" charset="0"/>
                <a:ea typeface="Roboto" pitchFamily="2" charset="0"/>
              </a:rPr>
              <a:t>page.</a:t>
            </a:r>
            <a:endParaRPr lang="en-IN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E6679-AAAC-4B46-A4FC-4C8CF841A2A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680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CERA\SCRIMBA - Professional React Developer Specialization\Course 1 - Learn React\8 React State 02-State Management &amp; React Forms\9 Ternary practice\Images\Screenshot (500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CERA\SCRIMBA - Professional React Developer Specialization\Course 1 - Learn React\8 React State 02-State Management &amp; React Forms\9 Ternary practice\Images\Screenshot (500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CERA\SCRIMBA - Professional React Developer Specialization\Course 1 - Learn React\8 React State 02-State Management &amp; React Forms\9 Ternary practice\Images\Screenshot (500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CERA\SCRIMBA - Professional React Developer Specialization\Course 1 - Learn React\8 React State 02-State Management &amp; React Forms\9 Ternary practice\Images\Screenshot (500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CERA\SCRIMBA - Professional React Developer Specialization\Course 1 - Learn React\8 React State 02-State Management &amp; React Forms\9 Ternary practice\Images\Screenshot (501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CERA\SCRIMBA - Professional React Developer Specialization\Course 1 - Learn React\8 React State 02-State Management &amp; React Forms\9 Ternary practice\Images\Screenshot (501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CERA\SCRIMBA - Professional React Developer Specialization\Course 1 - Learn React\8 React State 02-State Management &amp; React Forms\9 Ternary practice\Images\Screenshot (501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CERA\SCRIMBA - Professional React Developer Specialization\Course 1 - Learn React\8 React State 02-State Management &amp; React Forms\9 Ternary practice\Images\Screenshot (501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CERA\SCRIMBA - Professional React Developer Specialization\Course 1 - Learn React\8 React State 02-State Management &amp; React Forms\9 Ternary practice\Images\Screenshot (501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CERA\SCRIMBA - Professional React Developer Specialization\Course 1 - Learn React\8 React State 02-State Management &amp; React Forms\9 Ternary practice\Images\Screenshot (501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ERA\SCRIMBA - Professional React Developer Specialization\Course 1 - Learn React\8 React State 02-State Management &amp; React Forms\9 Ternary practice\Images\Screenshot (498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30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CERA\SCRIMBA - Professional React Developer Specialization\Course 1 - Learn React\8 React State 02-State Management &amp; React Forms\9 Ternary practice\Images\Screenshot (501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CERA\SCRIMBA - Professional React Developer Specialization\Course 1 - Learn React\8 React State 02-State Management &amp; React Forms\9 Ternary practice\Images\Screenshot (501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CERA\SCRIMBA - Professional React Developer Specialization\Course 1 - Learn React\8 React State 02-State Management &amp; React Forms\9 Ternary practice\Images\Screenshot (499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CERA\SCRIMBA - Professional React Developer Specialization\Course 1 - Learn React\8 React State 02-State Management &amp; React Forms\9 Ternary practice\Images\Screenshot (499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CERA\SCRIMBA - Professional React Developer Specialization\Course 1 - Learn React\8 React State 02-State Management &amp; React Forms\9 Ternary practice\Images\Screenshot (499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CERA\SCRIMBA - Professional React Developer Specialization\Course 1 - Learn React\8 React State 02-State Management &amp; React Forms\9 Ternary practice\Images\Screenshot (499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CERA\SCRIMBA - Professional React Developer Specialization\Course 1 - Learn React\8 React State 02-State Management &amp; React Forms\9 Ternary practice\Images\Screenshot (499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CERA\SCRIMBA - Professional React Developer Specialization\Course 1 - Learn React\8 React State 02-State Management &amp; React Forms\9 Ternary practice\Images\Screenshot (499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84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24</Words>
  <Application>Microsoft Office PowerPoint</Application>
  <PresentationFormat>Custom</PresentationFormat>
  <Paragraphs>4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9 Ternary practice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Mahesh Sale</cp:lastModifiedBy>
  <cp:revision>28</cp:revision>
  <dcterms:created xsi:type="dcterms:W3CDTF">2024-02-23T17:13:35Z</dcterms:created>
  <dcterms:modified xsi:type="dcterms:W3CDTF">2025-03-07T10:21:04Z</dcterms:modified>
</cp:coreProperties>
</file>